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1" r:id="rId3"/>
    <p:sldId id="291" r:id="rId4"/>
    <p:sldId id="274" r:id="rId5"/>
    <p:sldId id="290" r:id="rId6"/>
    <p:sldId id="285" r:id="rId7"/>
    <p:sldId id="289" r:id="rId8"/>
    <p:sldId id="288" r:id="rId9"/>
    <p:sldId id="287" r:id="rId10"/>
    <p:sldId id="286" r:id="rId11"/>
    <p:sldId id="292" r:id="rId12"/>
    <p:sldId id="293" r:id="rId13"/>
    <p:sldId id="263" r:id="rId14"/>
    <p:sldId id="279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FFF"/>
    <a:srgbClr val="D6FEFC"/>
    <a:srgbClr val="DDF4FF"/>
    <a:srgbClr val="00FF00"/>
    <a:srgbClr val="CC66FF"/>
    <a:srgbClr val="FFFF00"/>
    <a:srgbClr val="CC66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590" autoAdjust="0"/>
  </p:normalViewPr>
  <p:slideViewPr>
    <p:cSldViewPr>
      <p:cViewPr varScale="1">
        <p:scale>
          <a:sx n="67" d="100"/>
          <a:sy n="67" d="100"/>
        </p:scale>
        <p:origin x="-52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fld id="{EA91AD3F-68C8-4472-9D2D-35D846CC48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1092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fld id="{A44EC458-78F4-4B0B-A3DD-92FE1D541BC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5231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5A7728-E422-4C90-BEB4-01C2315C6DD7}" type="slidenum">
              <a:rPr lang="en-US"/>
              <a:pPr/>
              <a:t>1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A3680D-4E97-4CB4-B69E-2CFE7B6AE9CE}" type="slidenum">
              <a:rPr lang="en-US"/>
              <a:pPr/>
              <a:t>10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A3680D-4E97-4CB4-B69E-2CFE7B6AE9CE}" type="slidenum">
              <a:rPr lang="en-US"/>
              <a:pPr/>
              <a:t>11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A3680D-4E97-4CB4-B69E-2CFE7B6AE9CE}" type="slidenum">
              <a:rPr lang="en-US"/>
              <a:pPr/>
              <a:t>12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C8C34E-74EB-43F8-9A2E-577E1D0568F2}" type="slidenum">
              <a:rPr lang="en-US"/>
              <a:pPr/>
              <a:t>13</a:t>
            </a:fld>
            <a:endParaRPr lang="en-US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6CD707-35D7-4DB0-B392-04B11D6FCAE2}" type="slidenum">
              <a:rPr lang="en-US"/>
              <a:pPr/>
              <a:t>14</a:t>
            </a:fld>
            <a:endParaRPr lang="en-U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DADDAA-6FDB-46FD-993F-87562FAC9A4E}" type="slidenum">
              <a:rPr lang="en-US"/>
              <a:pPr/>
              <a:t>2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A3680D-4E97-4CB4-B69E-2CFE7B6AE9CE}" type="slidenum">
              <a:rPr lang="en-US"/>
              <a:pPr/>
              <a:t>3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A3680D-4E97-4CB4-B69E-2CFE7B6AE9CE}" type="slidenum">
              <a:rPr lang="en-US"/>
              <a:pPr/>
              <a:t>4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A3680D-4E97-4CB4-B69E-2CFE7B6AE9CE}" type="slidenum">
              <a:rPr lang="en-US"/>
              <a:pPr/>
              <a:t>5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A3680D-4E97-4CB4-B69E-2CFE7B6AE9CE}" type="slidenum">
              <a:rPr lang="en-US"/>
              <a:pPr/>
              <a:t>6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A3680D-4E97-4CB4-B69E-2CFE7B6AE9CE}" type="slidenum">
              <a:rPr lang="en-US"/>
              <a:pPr/>
              <a:t>7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A3680D-4E97-4CB4-B69E-2CFE7B6AE9CE}" type="slidenum">
              <a:rPr lang="en-US"/>
              <a:pPr/>
              <a:t>8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A3680D-4E97-4CB4-B69E-2CFE7B6AE9CE}" type="slidenum">
              <a:rPr lang="en-US"/>
              <a:pPr/>
              <a:t>9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826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7782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77828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</p:grpSp>
      <p:grpSp>
        <p:nvGrpSpPr>
          <p:cNvPr id="77829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77830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77831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</p:grpSp>
      <p:sp>
        <p:nvSpPr>
          <p:cNvPr id="7783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7833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7834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7835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73800267-D08A-4FE1-814D-CA1F9C7E9CA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7836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25C353-ABBD-4705-B37B-D4EF57AE17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EF093D-B82D-4BEA-B1AB-2FF37C4F5D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8B2715EA-7A97-41B8-8FBA-35CF7D58CE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E3A5A24C-F317-4E88-B781-E34C3A582E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BEC5F7-6C65-4869-8C93-2B490E4D64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44B8FB-D25A-4D82-AD25-94940973C7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27599D-D377-4FED-8DEC-48935B732E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A2D0DB-9F6D-4FE5-A00D-A1EF437025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FEF634-3613-44BC-933B-E120CD1760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323DE2-18BA-4E22-ACB7-13DFBB010B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2733C6-1420-4D98-A019-C86C1F5A36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CFF01E-8BF5-4E63-AEDF-9D10A65A1D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02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7680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76804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76805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en-AU"/>
              </a:p>
            </p:txBody>
          </p:sp>
        </p:grpSp>
        <p:grpSp>
          <p:nvGrpSpPr>
            <p:cNvPr id="76806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76807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76808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</p:grpSp>
      </p:grpSp>
      <p:sp>
        <p:nvSpPr>
          <p:cNvPr id="76809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681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681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7681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7681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</a:defRPr>
            </a:lvl1pPr>
          </a:lstStyle>
          <a:p>
            <a:fld id="{17F12BFA-C84C-4F9F-A04C-2F6D23DD207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yr8science2011.wikispaces.com/space/permission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alityscience.wikispaces.com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hyperlink" Target="http://qualityscience.wikispaces.com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peresds@olmc.nsw.edu.au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yr8science2011.wikispaces.com/Natasha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yr8science2011.wikispaces.com/All+Systems+Go!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yr8science2011.wikispaces.com/Ecology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yr8science2011.wikispaces.com/Student+Page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yr10sci.wikispaces.com/Mare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yr8science2011.wikispaces.com/Home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/>
              <a:t>Wikis in Science</a:t>
            </a:r>
            <a:endParaRPr lang="en-US" sz="4400" dirty="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724400" y="5602069"/>
            <a:ext cx="237757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Sheila </a:t>
            </a:r>
            <a:r>
              <a:rPr lang="en-US" dirty="0" smtClean="0"/>
              <a:t>Peres da Silva</a:t>
            </a:r>
          </a:p>
          <a:p>
            <a:r>
              <a:rPr lang="en-US" dirty="0" smtClean="0"/>
              <a:t>OLMC </a:t>
            </a:r>
            <a:r>
              <a:rPr lang="en-US" dirty="0" smtClean="0"/>
              <a:t>Parramatta</a:t>
            </a:r>
          </a:p>
          <a:p>
            <a:r>
              <a:rPr lang="en-US" smtClean="0"/>
              <a:t>8</a:t>
            </a:r>
            <a:r>
              <a:rPr lang="en-US" baseline="30000" smtClean="0"/>
              <a:t>th</a:t>
            </a:r>
            <a:r>
              <a:rPr lang="en-US" smtClean="0"/>
              <a:t> September 2012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Wikispaces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>
          <a:xfrm>
            <a:off x="14287" y="33337"/>
            <a:ext cx="3200400" cy="1143000"/>
          </a:xfrm>
        </p:spPr>
        <p:txBody>
          <a:bodyPr/>
          <a:lstStyle/>
          <a:p>
            <a:r>
              <a:rPr lang="en-US" dirty="0" smtClean="0"/>
              <a:t>  </a:t>
            </a:r>
            <a:r>
              <a:rPr lang="en-US" dirty="0"/>
              <a:t>	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838200"/>
            <a:ext cx="8001000" cy="609600"/>
          </a:xfrm>
        </p:spPr>
        <p:txBody>
          <a:bodyPr/>
          <a:lstStyle/>
          <a:p>
            <a:pPr lvl="0"/>
            <a:r>
              <a:rPr lang="en-AU" dirty="0"/>
              <a:t>Create </a:t>
            </a:r>
            <a:r>
              <a:rPr lang="en-AU" dirty="0" smtClean="0"/>
              <a:t>pages </a:t>
            </a:r>
            <a:r>
              <a:rPr lang="en-AU" dirty="0"/>
              <a:t>containing learning outcomes and learning </a:t>
            </a:r>
            <a:r>
              <a:rPr lang="en-AU" dirty="0" smtClean="0"/>
              <a:t>activities for each topic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206" y="2681288"/>
            <a:ext cx="4386594" cy="3980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Arrow Connector 2"/>
          <p:cNvCxnSpPr/>
          <p:nvPr/>
        </p:nvCxnSpPr>
        <p:spPr bwMode="auto">
          <a:xfrm flipH="1">
            <a:off x="4391025" y="3762375"/>
            <a:ext cx="1295400" cy="304800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320106"/>
            <a:ext cx="1395413" cy="40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524" y="4876800"/>
            <a:ext cx="1395413" cy="40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" y="-50800"/>
            <a:ext cx="735806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995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>
          <a:xfrm>
            <a:off x="14286" y="33337"/>
            <a:ext cx="8596313" cy="652463"/>
          </a:xfrm>
        </p:spPr>
        <p:txBody>
          <a:bodyPr/>
          <a:lstStyle/>
          <a:p>
            <a:r>
              <a:rPr lang="en-US" dirty="0" smtClean="0"/>
              <a:t>Tips </a:t>
            </a:r>
            <a:r>
              <a:rPr lang="en-US" dirty="0"/>
              <a:t>for making your own wiki 	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838200"/>
            <a:ext cx="8001000" cy="609600"/>
          </a:xfrm>
        </p:spPr>
        <p:txBody>
          <a:bodyPr/>
          <a:lstStyle/>
          <a:p>
            <a:pPr lvl="0"/>
            <a:r>
              <a:rPr lang="en-AU" dirty="0" smtClean="0"/>
              <a:t>Create </a:t>
            </a:r>
            <a:r>
              <a:rPr lang="en-AU" dirty="0"/>
              <a:t>student pages using the </a:t>
            </a:r>
            <a:r>
              <a:rPr lang="en-AU" dirty="0" smtClean="0"/>
              <a:t>User Creator bulk </a:t>
            </a:r>
            <a:r>
              <a:rPr lang="en-AU" dirty="0"/>
              <a:t>method</a:t>
            </a:r>
          </a:p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505200"/>
            <a:ext cx="207645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86000"/>
            <a:ext cx="2590800" cy="4479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0" y="43053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.</a:t>
            </a:r>
            <a:r>
              <a:rPr lang="en-AU" dirty="0" err="1" smtClean="0"/>
              <a:t>csv</a:t>
            </a:r>
            <a:r>
              <a:rPr lang="en-AU" dirty="0" smtClean="0"/>
              <a:t> file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466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>
          <a:xfrm>
            <a:off x="14286" y="33337"/>
            <a:ext cx="8977313" cy="652463"/>
          </a:xfrm>
        </p:spPr>
        <p:txBody>
          <a:bodyPr/>
          <a:lstStyle/>
          <a:p>
            <a:r>
              <a:rPr lang="en-US" dirty="0" smtClean="0"/>
              <a:t>Tips </a:t>
            </a:r>
            <a:r>
              <a:rPr lang="en-US" dirty="0"/>
              <a:t>for making your own wiki 	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838200"/>
            <a:ext cx="8001000" cy="609600"/>
          </a:xfrm>
        </p:spPr>
        <p:txBody>
          <a:bodyPr/>
          <a:lstStyle/>
          <a:p>
            <a:pPr lvl="0"/>
            <a:r>
              <a:rPr lang="en-AU" dirty="0" smtClean="0"/>
              <a:t>Permissions and Locking  pages that you would not like students to edit</a:t>
            </a:r>
            <a:endParaRPr lang="en-AU" dirty="0"/>
          </a:p>
          <a:p>
            <a:endParaRPr lang="en-US" dirty="0"/>
          </a:p>
        </p:txBody>
      </p:sp>
      <p:pic>
        <p:nvPicPr>
          <p:cNvPr id="2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08285"/>
            <a:ext cx="5350246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3588" y="2362200"/>
            <a:ext cx="2919412" cy="4187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378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924800" cy="762000"/>
          </a:xfrm>
        </p:spPr>
        <p:txBody>
          <a:bodyPr/>
          <a:lstStyle/>
          <a:p>
            <a:r>
              <a:rPr lang="en-US" dirty="0" smtClean="0"/>
              <a:t>Engage in a wiki </a:t>
            </a:r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4837" y="914401"/>
            <a:ext cx="7693025" cy="609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   </a:t>
            </a:r>
            <a:r>
              <a:rPr lang="en-US" dirty="0" smtClean="0">
                <a:hlinkClick r:id="rId3"/>
              </a:rPr>
              <a:t>www.qualityscience.wikispaces.com</a:t>
            </a:r>
            <a:endParaRPr lang="en-US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/>
          </a:p>
        </p:txBody>
      </p:sp>
      <p:pic>
        <p:nvPicPr>
          <p:cNvPr id="10242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1676400"/>
            <a:ext cx="7953375" cy="490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dirty="0" smtClean="0"/>
              <a:t>Think about: would your students be more engaged in their learning when they have their own wiki page?</a:t>
            </a:r>
            <a:endParaRPr lang="en-US" dirty="0"/>
          </a:p>
          <a:p>
            <a:pPr lvl="1"/>
            <a:endParaRPr lang="en-US" dirty="0"/>
          </a:p>
          <a:p>
            <a:r>
              <a:rPr lang="en-US" sz="3200" dirty="0" smtClean="0"/>
              <a:t>Questions? </a:t>
            </a:r>
          </a:p>
          <a:p>
            <a:pPr marL="0" indent="0">
              <a:buNone/>
            </a:pPr>
            <a:r>
              <a:rPr lang="en-US" sz="3200" dirty="0" smtClean="0"/>
              <a:t>Email: </a:t>
            </a:r>
            <a:r>
              <a:rPr lang="en-US" sz="3200" dirty="0" smtClean="0">
                <a:hlinkClick r:id="rId3"/>
              </a:rPr>
              <a:t>peresds@olmc.nsw.edu.au</a:t>
            </a:r>
            <a:endParaRPr lang="en-US" sz="3200" dirty="0" smtClean="0"/>
          </a:p>
          <a:p>
            <a:pPr lvl="1">
              <a:buFont typeface="Arial" charset="0"/>
              <a:buNone/>
            </a:pPr>
            <a:r>
              <a:rPr lang="en-US" sz="2800" dirty="0" smtClean="0"/>
              <a:t>        @</a:t>
            </a:r>
            <a:r>
              <a:rPr lang="en-US" sz="2800" dirty="0" err="1" smtClean="0"/>
              <a:t>sheellap</a:t>
            </a:r>
            <a:endParaRPr lang="en-US" sz="2800" dirty="0" smtClean="0"/>
          </a:p>
          <a:p>
            <a:pPr lvl="1">
              <a:buFont typeface="Arial" charset="0"/>
              <a:buNone/>
            </a:pPr>
            <a:endParaRPr lang="en-US" sz="2800" dirty="0"/>
          </a:p>
          <a:p>
            <a:pPr lvl="1">
              <a:buFont typeface="Arial" charset="0"/>
              <a:buChar char="−"/>
            </a:pPr>
            <a:endParaRPr lang="en-US" sz="2000" dirty="0"/>
          </a:p>
          <a:p>
            <a:endParaRPr lang="en-US" sz="2400" dirty="0"/>
          </a:p>
          <a:p>
            <a:pPr lvl="1">
              <a:buFontTx/>
              <a:buNone/>
            </a:pPr>
            <a:endParaRPr lang="en-US" sz="2000" dirty="0"/>
          </a:p>
          <a:p>
            <a:endParaRPr lang="en-US" sz="2400" dirty="0"/>
          </a:p>
          <a:p>
            <a:endParaRPr lang="en-US" sz="2400" dirty="0"/>
          </a:p>
          <a:p>
            <a:pPr lvl="1"/>
            <a:endParaRPr lang="en-US" sz="2000" dirty="0"/>
          </a:p>
        </p:txBody>
      </p:sp>
      <p:pic>
        <p:nvPicPr>
          <p:cNvPr id="4" name="Picture 2" descr="http://www.mastermindmusings.com.au/wp-content/uploads/2012/04/Twitter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551" y="5471688"/>
            <a:ext cx="528849" cy="528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workshop will cover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2667000"/>
            <a:ext cx="3886200" cy="3733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Why use wikis?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Engage in a wiki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Make your own wiki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300" dirty="0"/>
          </a:p>
          <a:p>
            <a:pPr>
              <a:lnSpc>
                <a:spcPct val="90000"/>
              </a:lnSpc>
            </a:pPr>
            <a:endParaRPr lang="en-US" sz="2400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757738" y="2667000"/>
            <a:ext cx="3773487" cy="3419475"/>
          </a:xfrm>
        </p:spPr>
        <p:txBody>
          <a:bodyPr/>
          <a:lstStyle/>
          <a:p>
            <a:endParaRPr lang="en-US" sz="2400" dirty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924800" cy="1143000"/>
          </a:xfrm>
        </p:spPr>
        <p:txBody>
          <a:bodyPr/>
          <a:lstStyle/>
          <a:p>
            <a:r>
              <a:rPr lang="en-US" dirty="0" smtClean="0"/>
              <a:t>Why Wikis?  </a:t>
            </a:r>
            <a:r>
              <a:rPr lang="en-US" dirty="0"/>
              <a:t>	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371600"/>
            <a:ext cx="8001000" cy="609600"/>
          </a:xfrm>
        </p:spPr>
        <p:txBody>
          <a:bodyPr/>
          <a:lstStyle/>
          <a:p>
            <a:pPr lvl="0"/>
            <a:r>
              <a:rPr lang="en-AU" dirty="0" smtClean="0"/>
              <a:t>To </a:t>
            </a:r>
            <a:r>
              <a:rPr lang="en-AU" dirty="0"/>
              <a:t>manage </a:t>
            </a:r>
            <a:r>
              <a:rPr lang="en-AU" dirty="0" smtClean="0"/>
              <a:t>student learning </a:t>
            </a:r>
            <a:r>
              <a:rPr lang="en-AU" dirty="0"/>
              <a:t>activities. </a:t>
            </a:r>
          </a:p>
          <a:p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7863" y="2438400"/>
            <a:ext cx="32004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636140"/>
            <a:ext cx="3276600" cy="3200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191000"/>
            <a:ext cx="3857626" cy="2524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187" y="2466975"/>
            <a:ext cx="1807709" cy="1848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995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>
          <a:xfrm>
            <a:off x="838200" y="762000"/>
            <a:ext cx="7924800" cy="533400"/>
          </a:xfrm>
        </p:spPr>
        <p:txBody>
          <a:bodyPr/>
          <a:lstStyle/>
          <a:p>
            <a:r>
              <a:rPr lang="en-US" dirty="0" smtClean="0"/>
              <a:t>Why Wikis?  </a:t>
            </a:r>
            <a:r>
              <a:rPr lang="en-US" dirty="0"/>
              <a:t>	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371600"/>
            <a:ext cx="8305800" cy="609600"/>
          </a:xfrm>
        </p:spPr>
        <p:txBody>
          <a:bodyPr/>
          <a:lstStyle/>
          <a:p>
            <a:r>
              <a:rPr lang="en-AU" dirty="0" smtClean="0"/>
              <a:t>Students can show </a:t>
            </a:r>
            <a:r>
              <a:rPr lang="en-AU" dirty="0"/>
              <a:t>off their creative </a:t>
            </a:r>
            <a:r>
              <a:rPr lang="en-AU" dirty="0" smtClean="0"/>
              <a:t>talents</a:t>
            </a:r>
            <a:endParaRPr lang="en-US" dirty="0"/>
          </a:p>
        </p:txBody>
      </p:sp>
      <p:pic>
        <p:nvPicPr>
          <p:cNvPr id="2050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176" y="2590800"/>
            <a:ext cx="6477000" cy="3939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924800" cy="1143000"/>
          </a:xfrm>
        </p:spPr>
        <p:txBody>
          <a:bodyPr/>
          <a:lstStyle/>
          <a:p>
            <a:r>
              <a:rPr lang="en-US" dirty="0" smtClean="0"/>
              <a:t>Why Wikis?  </a:t>
            </a:r>
            <a:r>
              <a:rPr lang="en-US" dirty="0"/>
              <a:t>	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371600"/>
            <a:ext cx="8001000" cy="609600"/>
          </a:xfrm>
        </p:spPr>
        <p:txBody>
          <a:bodyPr/>
          <a:lstStyle/>
          <a:p>
            <a:pPr lvl="0"/>
            <a:r>
              <a:rPr lang="en-AU" dirty="0"/>
              <a:t>Students work at their own pace </a:t>
            </a:r>
            <a:endParaRPr lang="en-US" dirty="0"/>
          </a:p>
        </p:txBody>
      </p:sp>
      <p:pic>
        <p:nvPicPr>
          <p:cNvPr id="3074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590800"/>
            <a:ext cx="8353426" cy="4039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995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924800" cy="1143000"/>
          </a:xfrm>
        </p:spPr>
        <p:txBody>
          <a:bodyPr/>
          <a:lstStyle/>
          <a:p>
            <a:r>
              <a:rPr lang="en-US" dirty="0" smtClean="0"/>
              <a:t>Why Wikis?  </a:t>
            </a:r>
            <a:r>
              <a:rPr lang="en-US" dirty="0"/>
              <a:t>	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371600"/>
            <a:ext cx="8001000" cy="609600"/>
          </a:xfrm>
        </p:spPr>
        <p:txBody>
          <a:bodyPr/>
          <a:lstStyle/>
          <a:p>
            <a:pPr lvl="0"/>
            <a:r>
              <a:rPr lang="en-AU" dirty="0" smtClean="0"/>
              <a:t>Absent students can </a:t>
            </a:r>
            <a:r>
              <a:rPr lang="en-AU" dirty="0"/>
              <a:t>access learning material </a:t>
            </a:r>
            <a:endParaRPr lang="en-US" dirty="0"/>
          </a:p>
        </p:txBody>
      </p:sp>
      <p:pic>
        <p:nvPicPr>
          <p:cNvPr id="4098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57" y="2633664"/>
            <a:ext cx="9062205" cy="3233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995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924800" cy="1143000"/>
          </a:xfrm>
        </p:spPr>
        <p:txBody>
          <a:bodyPr/>
          <a:lstStyle/>
          <a:p>
            <a:r>
              <a:rPr lang="en-US" dirty="0" smtClean="0"/>
              <a:t>Why Wikis?  </a:t>
            </a:r>
            <a:r>
              <a:rPr lang="en-US" dirty="0"/>
              <a:t>	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371600"/>
            <a:ext cx="8001000" cy="609600"/>
          </a:xfrm>
        </p:spPr>
        <p:txBody>
          <a:bodyPr/>
          <a:lstStyle/>
          <a:p>
            <a:r>
              <a:rPr lang="en-AU" dirty="0"/>
              <a:t>Students </a:t>
            </a:r>
            <a:r>
              <a:rPr lang="en-AU" dirty="0" smtClean="0"/>
              <a:t>learn </a:t>
            </a:r>
            <a:r>
              <a:rPr lang="en-AU" dirty="0"/>
              <a:t>from their </a:t>
            </a:r>
            <a:r>
              <a:rPr lang="en-AU" dirty="0" smtClean="0"/>
              <a:t>peers.</a:t>
            </a:r>
            <a:endParaRPr lang="en-US" dirty="0"/>
          </a:p>
        </p:txBody>
      </p:sp>
      <p:pic>
        <p:nvPicPr>
          <p:cNvPr id="4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5" y="2501552"/>
            <a:ext cx="3886200" cy="4356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995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924800" cy="1143000"/>
          </a:xfrm>
        </p:spPr>
        <p:txBody>
          <a:bodyPr/>
          <a:lstStyle/>
          <a:p>
            <a:r>
              <a:rPr lang="en-US" dirty="0" smtClean="0"/>
              <a:t>Why Wikis?  </a:t>
            </a:r>
            <a:r>
              <a:rPr lang="en-US" dirty="0"/>
              <a:t>	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534400" cy="609600"/>
          </a:xfrm>
        </p:spPr>
        <p:txBody>
          <a:bodyPr/>
          <a:lstStyle/>
          <a:p>
            <a:r>
              <a:rPr lang="en-AU" dirty="0" smtClean="0"/>
              <a:t>To </a:t>
            </a:r>
            <a:r>
              <a:rPr lang="en-AU" dirty="0"/>
              <a:t>assess student knowledge </a:t>
            </a:r>
            <a:r>
              <a:rPr lang="en-AU" dirty="0" smtClean="0"/>
              <a:t> &amp; technology  </a:t>
            </a:r>
            <a:r>
              <a:rPr lang="en-AU" dirty="0"/>
              <a:t>skills </a:t>
            </a:r>
            <a:r>
              <a:rPr lang="en-AU" dirty="0" smtClean="0"/>
              <a:t> </a:t>
            </a:r>
            <a:endParaRPr lang="en-AU" dirty="0"/>
          </a:p>
          <a:p>
            <a:endParaRPr lang="en-US" dirty="0"/>
          </a:p>
        </p:txBody>
      </p:sp>
      <p:pic>
        <p:nvPicPr>
          <p:cNvPr id="5123" name="Picture 3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485896"/>
            <a:ext cx="5105400" cy="413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995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924800" cy="1143000"/>
          </a:xfrm>
        </p:spPr>
        <p:txBody>
          <a:bodyPr/>
          <a:lstStyle/>
          <a:p>
            <a:r>
              <a:rPr lang="en-US" dirty="0" smtClean="0"/>
              <a:t>Tips for making your own wiki  </a:t>
            </a:r>
            <a:r>
              <a:rPr lang="en-US" dirty="0"/>
              <a:t>	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514600"/>
            <a:ext cx="8001000" cy="2590800"/>
          </a:xfrm>
        </p:spPr>
        <p:txBody>
          <a:bodyPr/>
          <a:lstStyle/>
          <a:p>
            <a:pPr lvl="0"/>
            <a:r>
              <a:rPr lang="en-AU" dirty="0" smtClean="0"/>
              <a:t>Create a Digital citizenship page</a:t>
            </a:r>
          </a:p>
          <a:p>
            <a:pPr lvl="0"/>
            <a:endParaRPr lang="en-AU" dirty="0" smtClean="0"/>
          </a:p>
          <a:p>
            <a:pPr lvl="0"/>
            <a:endParaRPr lang="en-AU" dirty="0" smtClean="0"/>
          </a:p>
          <a:p>
            <a:pPr lvl="0"/>
            <a:endParaRPr lang="en-AU" dirty="0"/>
          </a:p>
          <a:p>
            <a:endParaRPr lang="en-US" dirty="0"/>
          </a:p>
        </p:txBody>
      </p:sp>
      <p:pic>
        <p:nvPicPr>
          <p:cNvPr id="614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64" y="3896508"/>
            <a:ext cx="8930536" cy="1118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995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psules">
  <a:themeElements>
    <a:clrScheme name="Capsules 10">
      <a:dk1>
        <a:srgbClr val="000000"/>
      </a:dk1>
      <a:lt1>
        <a:srgbClr val="FFFFFF"/>
      </a:lt1>
      <a:dk2>
        <a:srgbClr val="7A003D"/>
      </a:dk2>
      <a:lt2>
        <a:srgbClr val="006600"/>
      </a:lt2>
      <a:accent1>
        <a:srgbClr val="33CC33"/>
      </a:accent1>
      <a:accent2>
        <a:srgbClr val="FFD581"/>
      </a:accent2>
      <a:accent3>
        <a:srgbClr val="FFFFFF"/>
      </a:accent3>
      <a:accent4>
        <a:srgbClr val="000000"/>
      </a:accent4>
      <a:accent5>
        <a:srgbClr val="ADE2AD"/>
      </a:accent5>
      <a:accent6>
        <a:srgbClr val="E7C174"/>
      </a:accent6>
      <a:hlink>
        <a:srgbClr val="0033CC"/>
      </a:hlink>
      <a:folHlink>
        <a:srgbClr val="CC0066"/>
      </a:folHlink>
    </a:clrScheme>
    <a:fontScheme name="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50000" t="50000" r="50000" b="5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50000" t="50000" r="50000" b="5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9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D581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C174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10">
        <a:dk1>
          <a:srgbClr val="000000"/>
        </a:dk1>
        <a:lt1>
          <a:srgbClr val="FFFFFF"/>
        </a:lt1>
        <a:dk2>
          <a:srgbClr val="7A003D"/>
        </a:dk2>
        <a:lt2>
          <a:srgbClr val="006600"/>
        </a:lt2>
        <a:accent1>
          <a:srgbClr val="33CC33"/>
        </a:accent1>
        <a:accent2>
          <a:srgbClr val="FFD581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C174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479</TotalTime>
  <Words>193</Words>
  <Application>Microsoft Office PowerPoint</Application>
  <PresentationFormat>On-screen Show (4:3)</PresentationFormat>
  <Paragraphs>59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Capsules</vt:lpstr>
      <vt:lpstr>Wikis in Science</vt:lpstr>
      <vt:lpstr>This workshop will cover</vt:lpstr>
      <vt:lpstr>Why Wikis?   </vt:lpstr>
      <vt:lpstr>Why Wikis?   </vt:lpstr>
      <vt:lpstr>Why Wikis?   </vt:lpstr>
      <vt:lpstr>Why Wikis?   </vt:lpstr>
      <vt:lpstr>Why Wikis?   </vt:lpstr>
      <vt:lpstr>Why Wikis?   </vt:lpstr>
      <vt:lpstr>Tips for making your own wiki   </vt:lpstr>
      <vt:lpstr>   </vt:lpstr>
      <vt:lpstr>Tips for making your own wiki  </vt:lpstr>
      <vt:lpstr>Tips for making your own wiki  </vt:lpstr>
      <vt:lpstr>Engage in a wiki </vt:lpstr>
      <vt:lpstr>Conclusion</vt:lpstr>
    </vt:vector>
  </TitlesOfParts>
  <Company>IASTED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IASTED</dc:creator>
  <cp:lastModifiedBy>Sheila Peres da Silva</cp:lastModifiedBy>
  <cp:revision>87</cp:revision>
  <dcterms:created xsi:type="dcterms:W3CDTF">2005-07-26T13:43:29Z</dcterms:created>
  <dcterms:modified xsi:type="dcterms:W3CDTF">2012-09-08T00:14:05Z</dcterms:modified>
</cp:coreProperties>
</file>